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6" r:id="rId3"/>
    <p:sldId id="257" r:id="rId4"/>
    <p:sldId id="258" r:id="rId5"/>
    <p:sldId id="259" r:id="rId6"/>
    <p:sldId id="260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2274" y="-6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3" t="27296" r="48139" b="20153"/>
          <a:stretch/>
        </p:blipFill>
        <p:spPr bwMode="auto">
          <a:xfrm>
            <a:off x="241878" y="1187624"/>
            <a:ext cx="6592795" cy="7000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990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1" t="17092" r="49869" b="18112"/>
          <a:stretch/>
        </p:blipFill>
        <p:spPr bwMode="auto">
          <a:xfrm rot="10800000">
            <a:off x="0" y="9666"/>
            <a:ext cx="6858000" cy="9134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1395536" y="0"/>
            <a:ext cx="9721080" cy="932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Снегурочка (Кострома)</a:t>
            </a:r>
            <a:endParaRPr lang="ru-RU" sz="5400" b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8083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8" t="17347" r="48139" b="16836"/>
          <a:stretch/>
        </p:blipFill>
        <p:spPr bwMode="auto">
          <a:xfrm>
            <a:off x="0" y="2206"/>
            <a:ext cx="6858000" cy="9141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0648" y="7308304"/>
            <a:ext cx="696282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Якшамо</a:t>
            </a:r>
            <a:r>
              <a:rPr lang="ru-RU" sz="54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5400" b="1" cap="none" spc="0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Атя</a:t>
            </a:r>
            <a:r>
              <a:rPr lang="ru-RU" sz="54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 (Мордовия)</a:t>
            </a:r>
            <a:endParaRPr lang="ru-RU" sz="5400" b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514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0" t="19388" r="48139" b="13775"/>
          <a:stretch/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2656" y="6584740"/>
            <a:ext cx="6903351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Байкальский Дед Мороз</a:t>
            </a:r>
          </a:p>
          <a:p>
            <a:pPr algn="ctr"/>
            <a:r>
              <a:rPr lang="ru-RU" sz="54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(Прибайкалье)</a:t>
            </a:r>
            <a:endParaRPr lang="ru-RU" sz="5400" b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214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7" t="18112" r="48428" b="14541"/>
          <a:stretch/>
        </p:blipFill>
        <p:spPr bwMode="auto">
          <a:xfrm>
            <a:off x="0" y="-15904"/>
            <a:ext cx="6858000" cy="9159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" y="6948264"/>
            <a:ext cx="696163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Кыш </a:t>
            </a:r>
            <a:r>
              <a:rPr lang="ru-RU" sz="5400" b="1" cap="none" spc="0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Бабай</a:t>
            </a:r>
            <a:r>
              <a:rPr lang="ru-RU" sz="54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 (Татарстан)</a:t>
            </a:r>
            <a:endParaRPr lang="ru-RU" sz="5400" b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786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5" t="21428" r="48139" b="14286"/>
          <a:stretch/>
        </p:blipFill>
        <p:spPr bwMode="auto">
          <a:xfrm>
            <a:off x="0" y="-5056"/>
            <a:ext cx="6858000" cy="9149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7596336"/>
            <a:ext cx="624820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Соок</a:t>
            </a:r>
            <a:r>
              <a:rPr lang="ru-RU" sz="54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- Ирей (Тыва)</a:t>
            </a:r>
            <a:endParaRPr lang="ru-RU" sz="5400" b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6710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8" t="18622" r="48284" b="14795"/>
          <a:stretch/>
        </p:blipFill>
        <p:spPr bwMode="auto">
          <a:xfrm>
            <a:off x="0" y="-16168"/>
            <a:ext cx="6858000" cy="9160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" y="0"/>
            <a:ext cx="675664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Тол </a:t>
            </a:r>
            <a:r>
              <a:rPr lang="ru-RU" sz="5400" b="1" cap="none" spc="0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Бабай</a:t>
            </a:r>
            <a:r>
              <a:rPr lang="ru-RU" sz="54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 (Удмуртия)</a:t>
            </a:r>
            <a:endParaRPr lang="ru-RU" sz="5400" b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9123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0" t="17347" r="47659" b="16071"/>
          <a:stretch/>
        </p:blipFill>
        <p:spPr bwMode="auto">
          <a:xfrm>
            <a:off x="0" y="32692"/>
            <a:ext cx="6858000" cy="9111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6632" y="6948264"/>
            <a:ext cx="6984776" cy="227754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Ики</a:t>
            </a:r>
            <a:r>
              <a:rPr lang="ru-RU" sz="54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5400" b="1" cap="none" spc="0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Морозович</a:t>
            </a:r>
            <a:r>
              <a:rPr lang="ru-RU" sz="54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</a:p>
          <a:p>
            <a:pPr algn="ctr"/>
            <a:r>
              <a:rPr lang="ru-RU" sz="44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(Ханты- Мансийский автономный округ)</a:t>
            </a:r>
            <a:endParaRPr lang="ru-RU" sz="4400" b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600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2" t="21684" r="48139" b="11479"/>
          <a:stretch/>
        </p:blipFill>
        <p:spPr bwMode="auto">
          <a:xfrm>
            <a:off x="0" y="-46154"/>
            <a:ext cx="6858000" cy="9190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6858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Гор Дада (Чечня)</a:t>
            </a:r>
            <a:endParaRPr lang="ru-RU" sz="5400" b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1290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3" t="18367" r="48428" b="15051"/>
          <a:stretch/>
        </p:blipFill>
        <p:spPr bwMode="auto">
          <a:xfrm>
            <a:off x="0" y="18661"/>
            <a:ext cx="6858000" cy="9125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18661"/>
            <a:ext cx="659009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Хёл</a:t>
            </a:r>
            <a:r>
              <a:rPr lang="ru-RU" sz="54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5400" b="1" cap="none" spc="0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Мучи</a:t>
            </a:r>
            <a:r>
              <a:rPr lang="ru-RU" sz="54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 (Чувашия)</a:t>
            </a:r>
            <a:endParaRPr lang="ru-RU" sz="5400" b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808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3" t="17092" r="48428" b="16837"/>
          <a:stretch/>
        </p:blipFill>
        <p:spPr bwMode="auto">
          <a:xfrm>
            <a:off x="0" y="-11138"/>
            <a:ext cx="6858000" cy="915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8640" y="179512"/>
            <a:ext cx="640871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Тыкывак</a:t>
            </a:r>
            <a:r>
              <a:rPr lang="ru-RU" sz="54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 (Чукотка)</a:t>
            </a:r>
            <a:endParaRPr lang="ru-RU" sz="5400" b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1115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9" t="19387" r="48667" b="13009"/>
          <a:stretch/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92696" y="7841976"/>
            <a:ext cx="616530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Уэс</a:t>
            </a:r>
            <a:r>
              <a:rPr lang="ru-RU" sz="54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5400" b="1" cap="none" spc="0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Дадэ</a:t>
            </a:r>
            <a:r>
              <a:rPr lang="ru-RU" sz="54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 (Адыгея)</a:t>
            </a:r>
            <a:endParaRPr lang="ru-RU" sz="5400" b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685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7" t="20409" r="48139" b="11990"/>
          <a:stretch/>
        </p:blipFill>
        <p:spPr bwMode="auto">
          <a:xfrm>
            <a:off x="0" y="0"/>
            <a:ext cx="6858000" cy="914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6632" y="179512"/>
            <a:ext cx="674136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Чысхаан</a:t>
            </a:r>
            <a:r>
              <a:rPr lang="ru-RU" sz="54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 (Якутия)</a:t>
            </a:r>
            <a:endParaRPr lang="ru-RU" sz="5400" b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3201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6" t="18112" r="48714" b="14541"/>
          <a:stretch/>
        </p:blipFill>
        <p:spPr bwMode="auto">
          <a:xfrm>
            <a:off x="0" y="-36648"/>
            <a:ext cx="6858000" cy="9180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0648" y="6804248"/>
            <a:ext cx="6597352" cy="227754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Ямал </a:t>
            </a:r>
            <a:r>
              <a:rPr lang="ru-RU" sz="5400" b="1" cap="none" spc="0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Ири</a:t>
            </a:r>
            <a:r>
              <a:rPr lang="ru-RU" sz="54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</a:p>
          <a:p>
            <a:pPr algn="ctr"/>
            <a:r>
              <a:rPr lang="ru-RU" sz="44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(Ямало- Ненецкий автономный округ)</a:t>
            </a:r>
            <a:endParaRPr lang="ru-RU" sz="4400" b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1756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1" t="23725" r="48284" b="9694"/>
          <a:stretch/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4664" y="7884368"/>
            <a:ext cx="645333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Соок</a:t>
            </a:r>
            <a:r>
              <a:rPr lang="ru-RU" sz="54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5400" b="1" cap="none" spc="0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Таадак</a:t>
            </a:r>
            <a:r>
              <a:rPr lang="ru-RU" sz="54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 (Алтай)</a:t>
            </a:r>
            <a:endParaRPr lang="ru-RU" sz="5400" b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627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0" t="21938" r="45546" b="27019"/>
          <a:stretch/>
        </p:blipFill>
        <p:spPr bwMode="auto">
          <a:xfrm rot="5400000">
            <a:off x="-1131244" y="1154758"/>
            <a:ext cx="9120487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8640" y="7164287"/>
            <a:ext cx="692544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Сагаан</a:t>
            </a:r>
            <a:r>
              <a:rPr lang="ru-RU" sz="54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5400" b="1" cap="none" spc="0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Убугун</a:t>
            </a:r>
            <a:r>
              <a:rPr lang="ru-RU" sz="54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 (Бурятия)</a:t>
            </a:r>
            <a:endParaRPr lang="ru-RU" sz="5400" b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2947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5" t="17092" r="48428" b="16837"/>
          <a:stretch/>
        </p:blipFill>
        <p:spPr bwMode="auto">
          <a:xfrm>
            <a:off x="0" y="-23716"/>
            <a:ext cx="6858000" cy="9167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-23716"/>
            <a:ext cx="6858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Дед Мороз</a:t>
            </a:r>
          </a:p>
          <a:p>
            <a:pPr algn="ctr"/>
            <a:r>
              <a:rPr lang="ru-RU" sz="54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 (Великий Устюг)</a:t>
            </a:r>
            <a:endParaRPr lang="ru-RU" sz="5400" b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483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70" t="19643" r="50000" b="14031"/>
          <a:stretch/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1" y="0"/>
            <a:ext cx="702940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Уэс</a:t>
            </a:r>
            <a:r>
              <a:rPr lang="ru-RU" sz="54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5400" b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Дадэ</a:t>
            </a:r>
            <a:endParaRPr lang="ru-RU" sz="5400" b="1" dirty="0" smtClean="0">
              <a:ln w="17780" cmpd="sng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ru-RU" sz="54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 (</a:t>
            </a:r>
            <a:r>
              <a:rPr lang="ru-RU" sz="48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Кабардино- Балкария</a:t>
            </a:r>
            <a:r>
              <a:rPr lang="ru-RU" sz="54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)</a:t>
            </a:r>
            <a:endParaRPr lang="ru-RU" sz="5400" b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8850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0" t="17856" r="48139" b="14541"/>
          <a:stretch/>
        </p:blipFill>
        <p:spPr bwMode="auto">
          <a:xfrm>
            <a:off x="0" y="-32673"/>
            <a:ext cx="6858000" cy="9176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6632" y="-32673"/>
            <a:ext cx="674136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Паккайне</a:t>
            </a:r>
            <a:r>
              <a:rPr lang="ru-RU" sz="54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 (Карелия)</a:t>
            </a:r>
            <a:endParaRPr lang="ru-RU" sz="5400" b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630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8" t="22449" r="48570" b="10714"/>
          <a:stretch/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1971599" y="0"/>
            <a:ext cx="108012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Мунь</a:t>
            </a:r>
            <a:r>
              <a:rPr lang="ru-RU" sz="54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5400" b="1" cap="none" spc="0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Каллса</a:t>
            </a:r>
            <a:r>
              <a:rPr lang="ru-RU" sz="54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</a:p>
          <a:p>
            <a:pPr algn="ctr"/>
            <a:r>
              <a:rPr lang="ru-RU" sz="54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(</a:t>
            </a:r>
            <a:r>
              <a:rPr lang="ru-RU" sz="48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Кольский полуостров</a:t>
            </a:r>
            <a:r>
              <a:rPr lang="ru-RU" sz="54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) </a:t>
            </a:r>
            <a:endParaRPr lang="ru-RU" sz="5400" b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7236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2" t="19643" r="48715" b="13776"/>
          <a:stretch/>
        </p:blipFill>
        <p:spPr bwMode="auto">
          <a:xfrm>
            <a:off x="0" y="0"/>
            <a:ext cx="6858000" cy="914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662523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Кодзыд</a:t>
            </a:r>
            <a:r>
              <a:rPr lang="ru-RU" sz="54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 Поль (Коми)</a:t>
            </a:r>
            <a:endParaRPr lang="ru-RU" sz="5400" b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9298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108</Words>
  <Application>Microsoft Office PowerPoint</Application>
  <PresentationFormat>Экран (4:3)</PresentationFormat>
  <Paragraphs>26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ПК</dc:creator>
  <cp:lastModifiedBy>ПК</cp:lastModifiedBy>
  <cp:revision>6</cp:revision>
  <dcterms:created xsi:type="dcterms:W3CDTF">2022-12-25T14:16:58Z</dcterms:created>
  <dcterms:modified xsi:type="dcterms:W3CDTF">2022-12-25T15:04:58Z</dcterms:modified>
</cp:coreProperties>
</file>